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651E3D-E7E2-678D-FB81-5C479CC031E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34E6C-3D54-586B-C76E-51B799F2354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BDC86-9FAA-AAFF-2D40-9C80EB20CB4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7EE2F-8B9A-D187-B06F-F06FD1D2868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CB64E93-EF4D-4923-A702-900AB75FB756}" type="slidenum">
              <a:t>‹#›</a:t>
            </a:fld>
            <a:endParaRPr lang="en-GB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6578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263B57-FB18-3042-FC17-7E9D62C109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BBE57-361F-B2FD-CE37-A0E2B0DE61B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44ECC91-7761-2898-132D-212238F4DDD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34D49-97EA-EFBE-9D35-E03FF3A15C3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66ED1-599D-3686-6BEB-655088ADE74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4872F-61D4-1D66-367E-A15B854B83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781880B-C8C4-4CB1-9F4F-7D66BC45CB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6F9F6-F725-420D-AAA5-21D282088E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00AF2C5-6DD9-4A16-8CF0-34C76E7C469C}" type="slidenum">
              <a:t>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E0499B-5F70-3AC6-C7E4-04F95A90B8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5FA6A-7EB7-1832-E167-03688C74D2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D78FB-2446-77F5-4080-74FEB0A355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B699205-C82E-4961-9CE6-7C3A16F69D64}" type="slidenum">
              <a:t>10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BC851-8FCE-43EF-BEF9-69180A8CA2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613AE-B636-8682-7093-DA96998451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101EA-0B89-B2DE-F668-2447F028C3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3B5B5C1-F62F-46D7-9144-DDBE1AC824EC}" type="slidenum">
              <a:t>11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974B5-7A25-9414-14FF-EA2C2265D3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94111E-E3F8-1562-7394-AFC31176B2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E7781-65B6-7BC6-1D98-05B971AC56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D786513-8B2A-4B16-BF03-70490FAEEBB7}" type="slidenum">
              <a:t>12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61E22-4150-8D8A-090E-7C268CF852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C70DD-310B-A686-E676-4CF30F2F5F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AA7D5-4CFB-B885-B240-EAA47923AA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C4F5AC5-7B6C-4981-B2A6-5CCA4F1B3D83}" type="slidenum">
              <a:t>13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645CA7-5244-E6B4-A153-31AF093EEA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9C780-E04E-9225-2B72-40F0EAD90A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7C045-D2D2-46D6-A573-EA40A6378C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22DEB0-C236-4789-82A8-729E51AC4940}" type="slidenum">
              <a:t>14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01519C-3E29-DCE9-0AA3-9070C9FB5F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F69422-BBC8-DFDB-5053-C9C52FDF8D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BDA9D-6E44-1D19-CFF2-62754F2731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9329EA-26F0-400C-8111-B33AA6C8DDCC}" type="slidenum">
              <a:t>15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4D6D7-03F6-6092-0311-AF5B347D90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EE0642-DA87-DECB-354D-E5C6B7918F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A9FC2-7322-A5FE-51FA-3C8D5B1D61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E71A12-8FF1-4429-9D49-BC6D07FAB891}" type="slidenum">
              <a:t>16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7DB36D-291F-9779-C344-D2E391C4DB3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0DF75-CA8D-DD88-E2FC-21366AC4BF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5F88E-FEB7-838E-C0EB-C9F64E536D1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50D49C9-9C20-4E5E-BBD0-1C36C679417D}" type="slidenum">
              <a:t>17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49BB6-5909-EA2E-438B-6451030CC03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D1DF12-3FDD-874D-FCCE-1FB705979E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9E4B-2A62-F884-976C-C36A5AF4D2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140BF5C-5330-48D2-B66B-62E103F5C08F}" type="slidenum">
              <a:t>18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7F03E-0263-345E-1392-4B026EBEDE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058D74-030F-735E-8D07-659761B5E1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A7648-6182-A722-CBBC-7F9CA72594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A8A8D03-6936-48AD-B88C-4EA673DE7F30}" type="slidenum">
              <a:t>19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0AD85-F4D9-979D-EF04-7064B6912D0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3ACFFF-D208-0B68-28CA-DAD3AFCCF8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72A3C-7673-79C6-AA2C-CE51ED495E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FFC73C6-D7B3-4D62-AF15-198E32D8A725}" type="slidenum">
              <a:t>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47BB3-324E-A014-3F11-EB2F1109EAD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77DFB-AE35-CC9C-49C0-60C05709D5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2F55D-EFE3-FB88-74D8-F0B8D05A37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32359C5-FE65-417E-A037-4BBF9746475D}" type="slidenum">
              <a:t>20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0D0313-47E0-2838-9FA5-0CE6D9C97C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0A8C8-C0B8-7845-740A-909BA0BB62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717E7-D571-D343-7125-6967426ACB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BC35330-E7D2-4F42-BE27-56E7972A60AA}" type="slidenum">
              <a:t>21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3F807-1BED-5668-E80C-78907DFBFC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162539-EE65-BAF9-CC17-EB20AAA164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D067C-E0E7-E38C-E25A-CF320E6724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0466F30-2F30-4AE6-B40D-503B62B09BED}" type="slidenum">
              <a:t>22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B6D55-27B9-7283-FBF0-F770599615E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F49869-940A-5F98-A28B-3F777184EF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6404E-B625-4628-43C9-C71C9E4BC9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B502097-0119-46FB-85C9-851899877430}" type="slidenum">
              <a:t>23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ADB16-0B58-62E2-745E-CBD4C6AA95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FC4D03-0786-6569-F0CB-77844C3A8C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94AB2-AD2A-1256-93E2-0B91337F2A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63147D-3BAC-438B-9CFB-64E09872A950}" type="slidenum">
              <a:t>24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5F284-940A-BB69-AFC3-B2911B231E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20C64-7B61-A667-8FF1-8BFB024EC9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FDA63-F639-A827-CC6D-D963DBB790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54B1D12-9B08-4AB1-BD0F-41B14F67EFFE}" type="slidenum">
              <a:t>25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D11A3E-63C9-A1E0-F3F8-54D85B8CC4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F76F07-CF84-CF48-8472-3E4D8DFDB4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F0180-740A-6D6A-27CE-439519C6DD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C56DC1-F778-49E8-8533-01C37B9B3556}" type="slidenum">
              <a:t>26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8389C2-EB61-0851-0B9B-871A612F97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FAF7A0-7271-2F9E-779E-F337FD196C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D875E-B3C9-7202-A215-BAF5CC7AB8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70C7B0-6C01-4F93-BDA3-DE47AC4A4FC6}" type="slidenum">
              <a:t>27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0D67B-09BB-E0A5-90BF-E10849767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309E9-CAE6-3648-9EFA-46B78A548E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02821-D873-9EDC-A4DD-D962EA3E02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1E842A8-778E-4F8F-87C5-12D57D9CF0AB}" type="slidenum">
              <a:t>28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BCE5C-0C79-730E-1216-E9C2D0B1465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5496F4-1683-B137-8612-B62E2FE608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B5B94-8F2A-D2DB-1245-0FED3F2E82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BD7BD5A-7F10-4C1C-A482-5FD27577264A}" type="slidenum">
              <a:t>29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8341F-319C-33D7-EE9C-D299D81D5B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FDEFA-1BD8-18E6-2E8C-C9456174C6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C0479-E60E-B18A-9F26-92F4BE3949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F3AC995-DAC4-45AD-851C-1E11FA6A72D4}" type="slidenum">
              <a:t>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F5E9C8-E43B-4AAE-0A3F-D6224F0E5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B7DC1-D72F-BE84-418F-7449245F95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16D7C-D2BC-9C15-5037-5FD2CFFDAA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B25ACF4-1386-4ACB-9665-7CEDA2996107}" type="slidenum">
              <a:t>30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1C31-2DC7-8539-FC08-050024E5E1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74621-68E9-7F0D-D301-4F900A4C3D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5D4E2-3E17-9C60-A5EB-8FD0ED4479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FC72EBB-4B46-43B0-A688-681F5808F503}" type="slidenum">
              <a:t>31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98FC3-3200-5140-132B-25C3369E45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DA801-4DD3-3D70-6917-913A56A63A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129D0-F7D7-45EC-DB56-391E845DCAF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CA8560F-0B43-4DFE-8BE6-543EDE0AC2E1}" type="slidenum">
              <a:t>32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7163E1-B6C2-5F88-8259-E0AF71C36B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F23CB-3753-CD39-16EA-59760999D9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345F0-E6C9-8CF8-A11F-43E4E22AF2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4BCBB52-4C71-4204-8231-4B8298192181}" type="slidenum">
              <a:t>33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FBA43F-8D41-E49D-EB3E-96EE7B3ED79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BF5B2-3CA2-BBE0-74FC-C9C7A2279C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AADE9-FBB3-E877-9B8E-7911F4988AD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B335AE2-9700-4FA8-AB9F-67B24EAE3874}" type="slidenum">
              <a:t>34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1929E-3280-29C4-9909-29E63ABCEFC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EC759-E797-8C9B-9336-8776AEA1AF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AA091-98AF-7B43-4C5D-1FB1A0D7E67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D434096-A7A6-4A91-85FC-947DFAE5D07A}" type="slidenum">
              <a:t>35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185C91-3AFC-9BE4-E052-A00D91895F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F0ECD-7FA5-A6F0-E668-887AE7B433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556CE-FFAA-169B-8EFF-276105E826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64DD52A-39BD-4A40-9A13-354EDAB37EEA}" type="slidenum">
              <a:t>36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9AA06-4417-705F-9A05-5D3CA14CCE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69135-247E-9448-7A51-8DD91D0020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4D654-8060-2949-5C40-A68AFBF903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028C4F7-8741-466D-8582-B5EDB4C2C4CC}" type="slidenum">
              <a:t>37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F7CF6B-F14C-ABFE-C347-B765205598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77DECB-A2A7-DA2C-1861-1ADC715EC4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D8E37-F7DC-E279-898C-3D9E274271F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847C4B3-A846-4667-A6F8-CF8BA3EACBEC}" type="slidenum">
              <a:t>38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D5FE0-AD08-4907-F3FF-6AECFB0258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BF68AA-622A-AC33-3E55-9158A0ADF3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B709A-2AB7-FE0E-C332-CA7853C9D2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DB0D1F-617E-48EC-A8FC-DA150AB2B17E}" type="slidenum">
              <a:t>39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D7E92-1B2C-8949-4E08-47B34CC2BA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F2099E-47B4-90D4-97CF-6573D54C90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A6000-8A94-950A-66F6-FFB04C4737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26A428-59DD-4BD3-9266-49792E4D4131}" type="slidenum">
              <a:t>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07A55-378F-90A7-434F-1E6C19497B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A2090-213A-DC71-94AD-4D02173FC2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B8AF0-ECFA-5A3A-ABBD-37DC851A4E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6CE8DE-7E21-413C-9CEB-534062172E5F}" type="slidenum">
              <a:t>40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EAC7A-B416-3804-63AB-A43C7C5A90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5ECBFA-8DFD-C1AB-7B90-CF2635A65A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D7D24-DE2C-3699-2B3D-C655027280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267A1E6-B672-4E80-9E7C-5E21F45B92DC}" type="slidenum">
              <a:t>41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A83F4-7D24-9B7C-8ED1-82D32575F2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C8F805-2CA1-937F-BE4A-75F114B234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F9BFE-3BCB-5F0C-FD73-D00D4DC2F0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266D33-F2C2-467F-B3F4-70D2F9EABE64}" type="slidenum">
              <a:t>42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36ED1-B6E5-4AAE-CE68-FBA55DA628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1F8AF-7D8C-63E8-F1D8-8976B937E5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BCF2C-7B34-7C52-02F2-929FC2B51FB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D351787-023F-44F0-9C5D-539A130165B1}" type="slidenum">
              <a:t>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B3065A-0F59-9C21-AEB5-413094FB8B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DD542C-5D1C-03D5-F333-0ADB3F4D88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2DA15-EAA2-8707-2DD3-D34F2F390F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95949A2-8B78-4474-A51F-BFB9DF0255FD}" type="slidenum">
              <a:t>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754998-1300-004F-E4B8-88B9EAB44B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A04593-51EE-A232-F6F5-9E14C08F9E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B7436-65B6-B61B-942F-42D13E1E77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5228311-4FE9-459C-985A-2F0662280840}" type="slidenum">
              <a:t>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40854D-7803-864C-0B4B-2CEBDC0164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0BA07-7CA1-E12B-D105-BF59B1B37A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CFE14-6981-B811-2F38-3D38ECDB6D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E018709-BBCC-46BC-926E-D4E63C884CFA}" type="slidenum">
              <a:t>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0465EC-218F-D094-4F34-C1CBE0F82B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B0B2A-BB78-EC1C-95F9-C4C9D96610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E426C-018A-B193-9E7E-88DA696587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635F0DF-E7FE-41EA-A6C6-7440B6299A5B}" type="slidenum">
              <a:t>9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B626E-D712-0759-6DF2-4FC10C3908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04EA87-3DD2-F24A-4A1F-F88593D5DA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4854-05CB-EBA7-069A-BC4DD3E83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C8214-3C74-D7AC-2E2B-50F8CC542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D7523-91DA-6440-95F8-4510E975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F4AA-0586-5147-4163-6084F1BE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E9B26-0726-AE38-F3C6-724B0EF1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C9C27A-F272-42FA-B754-CFCC11C33E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1FD9-BD19-DA60-9DC3-06A8F85D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05619-DF09-7A3D-74C9-6E7D22202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18FF-C371-D7E0-EBE7-2A163525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5A2D-79FA-184C-CD1E-D77C9774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20909-A202-E997-0A20-F67552A5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8959CB-3165-4335-9B1D-B9465D83F45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BDC93-01F9-63DE-7E04-DF738B74B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F0CA4-B067-70C0-16EF-58249301B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FEFBD-8999-7873-F0B3-CA4282CE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7CC89-2E4E-DD95-C1FD-E9B52BFE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00805-C26C-755B-17C0-25C98150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E8E583-E3B8-4128-8173-87D7B7CD778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9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A2D2-B202-2CD0-45EA-DEA8B901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2712-F104-D714-9098-7A5DA45CF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6484D-CDB4-F58E-6182-7E886068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586A-F34E-70A7-E88B-81DB273A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D2D1C-C25F-C21D-6ACE-820D0FFC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F53F2B-CB36-4C46-B3BB-12983D3024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4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DD99-766F-9A20-03EE-B2514E9A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91797-3B46-183B-02D5-4FF6BA6BB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F15D-D06F-2CCA-87B6-2474EE5A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30A25-8FD6-D056-4E42-9F6CEAE5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9D784-86EC-5D7B-B454-9A315740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68888D-3D92-4094-B17A-EE2A104D6B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3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4518-8936-6920-716B-F487D13F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09E35-C6F7-2094-FCA2-9EDEB8CBB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DE20F-1D01-03B6-8C39-261086AB9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32A40-19E9-4AD6-825B-F3EEE0F4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E5109-903C-4CD9-1CA4-E9E7C3F4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A963C-0283-7C60-523F-04D83A19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5EAF25-CFA2-439C-A97B-F8C8B81D2C8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1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ACCC-83B3-2751-BF6B-DF1CBCA9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867DA-7C12-909A-EBC0-AD57917BD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3C6EF-E179-B0D6-75CA-EB00B2F9E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C6871-0548-6ABD-0C30-D49F1CFED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96271-6C2B-106B-2296-D4F8A1213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614D3-6A01-0A88-2CCA-1769080D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E1E65-5B75-BA3A-6795-F53FF22D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C8ED3F-99CE-E9C5-92DF-E83F1299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5ECCF1-616E-4BFE-9D42-2D2FE1C9DF5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8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4DC1-4D1C-E841-D32F-8DBFC764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0CCC-A281-C16D-5041-8D2FD890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3DF48-19B6-83D2-FEAD-BB28419C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FF284-D32B-D831-5E04-9EA944AE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29ACFF-0178-4E34-BCDB-F2728528871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A56E6-4FD9-2E62-EFF1-C7F37486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76414-8257-0CE6-491A-18B3870F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D3898-259D-9B99-C85C-6BDB065F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8F0AE1-855A-4A90-9837-D3A404B98D8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25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36A1-2EC5-D86A-EE34-5838CB7D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C4D25-64EF-C763-4397-CC3DF58C0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D4428-972E-F922-CBC7-9ED3EA11A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738DB-7C5A-2230-A9F2-A2DDF4BC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F01D2-8804-992D-EACF-0318EE7D8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689B9-1A41-BBDC-4E14-D82EB5B5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24FF23-6332-42FC-AB44-55E58693DD5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6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2622-457B-669B-F954-2CF0A72B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49EE7-2041-7ECD-05B7-ACE4FEB3A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931B8-83BE-7111-FC8C-F38E553D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E8C5A-2464-AF08-0339-D923A077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94BB9-90EC-F903-8CC2-E139C129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D1D73-14F0-B501-146D-A01982BF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204ED2-4DD4-4DED-83FB-D2E65D3ED8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71383-6B4C-6F31-E293-CE05D92B19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ADEA-D41F-FE58-3B21-518BF47481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EC0AD-E3FE-39CC-4DBE-709B5E3EC05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7C2B6-E21E-F27A-30FE-79F5F8FAE85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C79C2-BC0B-B6AF-43DD-5E9832CC919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2438F8E-6382-434A-9F2D-5D756D4B4ADC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GB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GB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gbcc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gbcc.or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ntestcalendar.com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99F40-B31A-369F-05D3-19357054BD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GB" sz="4800" b="1"/>
              <a:t> </a:t>
            </a:r>
          </a:p>
          <a:p>
            <a:pPr lvl="0" algn="ctr"/>
            <a:r>
              <a:rPr lang="en-GB" sz="4800" b="1"/>
              <a:t>The contest year - 2024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5FA0-AA69-5386-4300-93169759D8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If digital is your scene...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30A5B-03DA-4ADB-5691-9A05EE4C3A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082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The FT8 Activity contests are on 144MHz and 432MHz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Two or four hours on Wednesday evenings (1</a:t>
            </a:r>
            <a:r>
              <a:rPr lang="en-GB" baseline="30000"/>
              <a:t>st</a:t>
            </a:r>
            <a:r>
              <a:rPr lang="en-GB"/>
              <a:t> and 2</a:t>
            </a:r>
            <a:r>
              <a:rPr lang="en-GB" baseline="30000"/>
              <a:t>nd</a:t>
            </a:r>
            <a:r>
              <a:rPr lang="en-GB"/>
              <a:t>) starting at 17.00 or 19.00 UTC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Exchange is report as appropriate for FT8 and four digit IARU locator (eg IO92)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Scored at one point per kilometre plus squares bonus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Aligned with FT8 contests in Europe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9A93-A22B-FABF-240C-50651E85ED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VHF/UHF FT8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7224F-B8B8-1185-5352-F5F463B28B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GB"/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On 144 MHz Jason G7LII wins both the 2 hour and 4 hour sessions in the low power (10W) category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On 432 MHz Jason G7LII wins both the 2 hour and 4 hour sessions in the low power (10W) category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D8E5-64F9-206B-41F1-62ACE2F6C7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80m Club Championship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AB02-C9E5-0FC5-7D2F-BEF2970DF4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Take place each month February to July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One session each of CW, Data (PSK63 and RTTY) and SSB every month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90 minute sessions on Monday, Wednesday and Thursday evenings starting at 20.00z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Club score is normalised to leader's score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Sections for 100W or 10W, assisted or unassisted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C618-C811-88FC-67A8-52DDDBD2B6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80m Autumn Series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F9446-C48A-E6D4-9877-7D0C637CC9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Take place each month from September to November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Same format as Club Championship but Foundation and Intermediate Licensees score more for their club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On CW, there are two slow speed (15 wpm maximum) sections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5C47-ED2D-BD01-6CE0-B53B9A1B58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Christmas Cumulatives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C8A4C-775B-46C3-F5BE-6E2EAD9D32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Runs in the days between Christmas and New Year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Four bands 50/70/144/432MHz on different days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Fairly well supported in the UK and EI/Europe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Not a club series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E316-1C89-2D5B-42EF-A1AAAF9F5F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Christmas Cumulatives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200E6-82AE-E474-891A-7475D2D14B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Runs in the days between Christmas and New Year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Four bands 50/70/144/432MHz on different days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Fairly well supported in the UK and EI/Europe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Not a club series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Jason G7LII was the overall runner-up last year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5AAC-92A1-71EB-ED5E-4BF73FEF43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Practical Wireless contests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A091C-21B2-F806-886E-CA81B3E485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144MHz contest takes place in June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70MHz contest takes place in September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Multi or single operator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12</a:t>
            </a:r>
            <a:r>
              <a:rPr lang="en-GB" baseline="30000"/>
              <a:t>th</a:t>
            </a:r>
            <a:r>
              <a:rPr lang="en-GB"/>
              <a:t> place on 144MHz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5</a:t>
            </a:r>
            <a:r>
              <a:rPr lang="en-GB" baseline="30000"/>
              <a:t>th</a:t>
            </a:r>
            <a:r>
              <a:rPr lang="en-GB"/>
              <a:t> place and leading station in IO92 on 70MHz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F38D-F1DC-D479-FDC0-DDEB3F2FFF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UKACs - what and when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A0C94-05E0-2156-CEA6-47D7EE1E14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All evening events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SSB/CW – Tuesdays and Thursdays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FM – Tuesdays before the SSB/CW sessions</a:t>
            </a:r>
          </a:p>
          <a:p>
            <a:pPr lvl="0">
              <a:buSzPct val="45000"/>
              <a:buFont typeface="StarSymbol"/>
              <a:buChar char="●"/>
            </a:pP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FBC9-684D-C508-2AC6-B5B783D5DD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Who can take part?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39205-5ED8-BA8D-79A1-E01F3BB882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Anyone can take part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Any RSGB member or member of an RSGB Affiliated Society can enter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As this club is affiliated to the RSGB all club members are eligible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2AB6-1939-A767-BFFE-185014AEDB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SSB/CW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ACCAE-EED0-5775-AA7E-FC38A8FCAB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 Tuesday – 144MHz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2</a:t>
            </a:r>
            <a:r>
              <a:rPr lang="en-GB" baseline="30000"/>
              <a:t>nd</a:t>
            </a:r>
            <a:r>
              <a:rPr lang="en-GB"/>
              <a:t> Tuesday – 432MHz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2</a:t>
            </a:r>
            <a:r>
              <a:rPr lang="en-GB" baseline="30000"/>
              <a:t>nd</a:t>
            </a:r>
            <a:r>
              <a:rPr lang="en-GB"/>
              <a:t> Thursday – 50MHz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Tuesday – 1296MHz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Thursday – 70MHz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4</a:t>
            </a:r>
            <a:r>
              <a:rPr lang="en-GB" baseline="30000"/>
              <a:t>th</a:t>
            </a:r>
            <a:r>
              <a:rPr lang="en-GB"/>
              <a:t> Tuesday – SHF (2.3/3.4/5.7/10GHz)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Start time is 20.00z, finish 22.30z (SHF starts at 19.30z)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7EA82-1547-404E-550A-EB7BBB42D9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CCAC7-42E1-9E5F-7480-B3407E7EAE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GB"/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 review of which contests the club and individual club members supported in 2024</a:t>
            </a:r>
          </a:p>
          <a:p>
            <a:pPr lvl="0">
              <a:buSzPct val="45000"/>
              <a:buFont typeface="StarSymbol"/>
              <a:buChar char="●"/>
            </a:pPr>
            <a:endParaRPr lang="en-GB"/>
          </a:p>
          <a:p>
            <a:pPr lvl="0">
              <a:buSzPct val="45000"/>
              <a:buFont typeface="StarSymbol"/>
              <a:buChar char="●"/>
            </a:pP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A00E-5E8D-C990-3761-D1F26E6E59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Equipment and 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4B0E3-B8BA-8653-2A55-DB27758BB4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0022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A multi-mode VHF/UHF transceiver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An antenna, preferably horizontally polarised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Log sheets and a clock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 computer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Your licence determines the maximum power you can use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However, you may choose to run less than the maximum permitted as there are three sections to choose from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7CCA-76B4-31D9-6E36-64A1AE772A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What are the sections?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28633-34B5-8AD0-F7DB-F0F0227E30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Open (AO) allows maximum licensed output power and multiple antennas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Restricted (AR) allows a maximum of 100W PEP and a single antenna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Low power (AL) allows a maximum of 10W PEP and a single antenna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Power limits on 70MHz are different: 160W, 50W and 10W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38EC-56D4-0AD4-68CB-6409E4C627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How do I start?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941B0-03A0-E26E-59B3-F544D557D6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Choose which event to enter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Choose the section – AO, AR or AL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Decide whether to log on paper or use logging software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Read the rules, decide on your tactics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Make as many points as possible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Enter your log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4AAA-52C7-3DBC-57A5-05C206A4C0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How are they scored?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87795-9BF6-81E7-49F4-70E1D2AAAF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GB"/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Points per kilometre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500 points bonus for the first contact with each IARU locator square (IO92/93/81 etc.)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Final points awarded to your club are determined by your position in the results table</a:t>
            </a:r>
          </a:p>
          <a:p>
            <a:pPr lvl="0">
              <a:buSzPct val="45000"/>
              <a:buFont typeface="StarSymbol"/>
              <a:buChar char="●"/>
            </a:pPr>
            <a:endParaRPr lang="en-GB"/>
          </a:p>
          <a:p>
            <a:pPr lvl="0">
              <a:buSzPct val="45000"/>
              <a:buFont typeface="StarSymbol"/>
              <a:buChar char="●"/>
            </a:pPr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EBCB-23D7-BE6A-295D-327EE14820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What is an IARU locator?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81764-152A-6256-7A41-E72B0CB5C9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45796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Pinpoints your location to a few km anywhere in the world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Based on latitude and longitude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Each large square is 20 degrees wide by 10 degrees high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Large squares are sub-divided into 100 smaller squares numbered 00 to 99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These smaller squares are further sub-divided into 576 squares designated AA to XX</a:t>
            </a:r>
          </a:p>
          <a:p>
            <a:pPr lvl="0">
              <a:buSzPct val="45000"/>
              <a:buFont typeface="StarSymbol"/>
              <a:buChar char="●"/>
            </a:pPr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230FF-A0E1-D735-170F-FD6DA4E125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Locator map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1BC9E58-9791-E6E9-ACCF-DC83D657AFF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90640" y="1768680"/>
            <a:ext cx="4697640" cy="498924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8090-FC48-A9AC-BCC9-1733FDA487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What is the contest exchange?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628B1-595C-5066-7EBF-C21B4CBD36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1462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Signal report, RS or RST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Serial number starting at 001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Your IARU locator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Typical report would be: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None/>
            </a:pPr>
            <a:r>
              <a:rPr lang="en-GB" sz="3200">
                <a:latin typeface="Arial" pitchFamily="18"/>
                <a:ea typeface="Microsoft YaHei" pitchFamily="2"/>
                <a:cs typeface="Mangal" pitchFamily="2"/>
              </a:rPr>
              <a:t>59 001 IO92NF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Keep to this order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Accuracy is paramount!  You will lose all the contact points for any errors.  Ask for a repeat if not sure you have received it correctly.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4850-E851-0462-D2C5-631FD74029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Useful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F4B38-CFE5-16FC-50C1-B3F5FBC30A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Minos written by Mike G0GJV et al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N1MM+ and SD by EI5DI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Hepburn tropo predictions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ON4KST chatroom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AirScout by DL2ALF for aircraft scatter prediction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B9B4C-4794-7AF0-8ACB-7386F3640E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How do I enter my log?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EDD2C-AB92-5908-9FDB-E7F9C67119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Go to the RSGBCC website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Choose the contest from the home page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Find the 'upload' button and upload your log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If you have a paper log, choose the online log generator system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Logs must be entered within 7 days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FB25-AF14-7082-93B0-A8F45194CE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When do I see the results?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1C427-05A8-9424-5FCE-D849E4E640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Results usually come out about a week or two after the closing date for entries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See </a:t>
            </a:r>
            <a:r>
              <a:rPr lang="en-GB">
                <a:hlinkClick r:id="rId3"/>
              </a:rPr>
              <a:t>https://www.rsgbcc.org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You can set up an email alert for the results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2E5D-F714-C28C-46C0-03DE299412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B8647-EE63-739B-F1A1-C842B6A8B4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GB"/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 review of which contests the club and individual club members supported in 2024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Who took part in what</a:t>
            </a:r>
          </a:p>
          <a:p>
            <a:pPr lvl="0">
              <a:buSzPct val="45000"/>
              <a:buFont typeface="StarSymbol"/>
              <a:buChar char="●"/>
            </a:pP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1893-53EE-B205-9897-E8DC560594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How did we do in 2024?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E177A-D003-25D9-5ACC-62B972E226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0274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Overall 2</a:t>
            </a:r>
            <a:r>
              <a:rPr lang="en-GB" baseline="30000"/>
              <a:t>nd</a:t>
            </a:r>
            <a:r>
              <a:rPr lang="en-GB"/>
              <a:t> out of 49 in the Local Club Category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2023 - 3</a:t>
            </a:r>
            <a:r>
              <a:rPr lang="en-GB" baseline="30000"/>
              <a:t>rd</a:t>
            </a:r>
            <a:r>
              <a:rPr lang="en-GB"/>
              <a:t> out of 44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out of 31 on 50MHz (2023 - 3</a:t>
            </a:r>
            <a:r>
              <a:rPr lang="en-GB" baseline="30000"/>
              <a:t>rd</a:t>
            </a:r>
            <a:r>
              <a:rPr lang="en-GB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out of 34 on 70MHz (2023 - 3</a:t>
            </a:r>
            <a:r>
              <a:rPr lang="en-GB" baseline="30000"/>
              <a:t>rd</a:t>
            </a:r>
            <a:r>
              <a:rPr lang="en-GB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out of 43 on 144MHz (2023 - 3</a:t>
            </a:r>
            <a:r>
              <a:rPr lang="en-GB" baseline="30000"/>
              <a:t>rd</a:t>
            </a:r>
            <a:r>
              <a:rPr lang="en-GB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2</a:t>
            </a:r>
            <a:r>
              <a:rPr lang="en-GB" baseline="30000"/>
              <a:t>nd</a:t>
            </a:r>
            <a:r>
              <a:rPr lang="en-GB"/>
              <a:t> out of 38 on 432MHz (2023 - 3</a:t>
            </a:r>
            <a:r>
              <a:rPr lang="en-GB" baseline="30000"/>
              <a:t>rd</a:t>
            </a:r>
            <a:r>
              <a:rPr lang="en-GB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2</a:t>
            </a:r>
            <a:r>
              <a:rPr lang="en-GB" baseline="30000"/>
              <a:t>nd</a:t>
            </a:r>
            <a:r>
              <a:rPr lang="en-GB"/>
              <a:t> out of 30 on 1296MHz (2023 - 4</a:t>
            </a:r>
            <a:r>
              <a:rPr lang="en-GB" baseline="30000"/>
              <a:t>th</a:t>
            </a:r>
            <a:r>
              <a:rPr lang="en-GB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8</a:t>
            </a:r>
            <a:r>
              <a:rPr lang="en-GB" baseline="30000"/>
              <a:t>th</a:t>
            </a:r>
            <a:r>
              <a:rPr lang="en-GB"/>
              <a:t> out of 11 on SHF (2022 – 10</a:t>
            </a:r>
            <a:r>
              <a:rPr lang="en-GB" baseline="30000"/>
              <a:t>th</a:t>
            </a:r>
            <a:r>
              <a:rPr lang="en-GB"/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A58C-B74F-4B40-09F3-F5EC997F97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Participants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FCC86-9FCB-DE6D-EB3A-3CE15AF300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563480"/>
            <a:ext cx="9071640" cy="6203880"/>
          </a:xfrm>
        </p:spPr>
        <p:txBody>
          <a:bodyPr/>
          <a:lstStyle/>
          <a:p>
            <a:pPr lvl="0"/>
            <a:endParaRPr lang="en-GB" sz="2200"/>
          </a:p>
          <a:p>
            <a:pPr lvl="0"/>
            <a:r>
              <a:rPr lang="en-GB" sz="2200"/>
              <a:t>David 2E0OUR				Vic G6GDI</a:t>
            </a:r>
          </a:p>
          <a:p>
            <a:pPr lvl="0"/>
            <a:r>
              <a:rPr lang="en-GB" sz="2200"/>
              <a:t>John G0ODQ				      Richard G6TVB</a:t>
            </a:r>
          </a:p>
          <a:p>
            <a:pPr lvl="0"/>
            <a:r>
              <a:rPr lang="en-GB" sz="2200"/>
              <a:t>Dick G0MHZ		    			Jason G7LII</a:t>
            </a:r>
          </a:p>
          <a:p>
            <a:pPr lvl="0"/>
            <a:r>
              <a:rPr lang="en-GB" sz="2200"/>
              <a:t>Matt G0XDI					Dave G8FMC</a:t>
            </a:r>
          </a:p>
          <a:p>
            <a:pPr lvl="0"/>
            <a:r>
              <a:rPr lang="en-GB" sz="2200"/>
              <a:t>Dave G1MZD					Bob G8MFH</a:t>
            </a:r>
          </a:p>
          <a:p>
            <a:pPr lvl="0"/>
            <a:r>
              <a:rPr lang="en-GB" sz="2200"/>
              <a:t>Roger G3MEH           	           Trevor M0IIB</a:t>
            </a:r>
          </a:p>
          <a:p>
            <a:pPr lvl="0"/>
            <a:r>
              <a:rPr lang="en-GB" sz="2200"/>
              <a:t>Malcolm G3ZNU				Phil M0NVS</a:t>
            </a:r>
          </a:p>
          <a:p>
            <a:pPr lvl="0"/>
            <a:r>
              <a:rPr lang="en-GB" sz="2200"/>
              <a:t>John G4CZB					Anthony M0UBT</a:t>
            </a:r>
          </a:p>
          <a:p>
            <a:pPr lvl="0"/>
            <a:r>
              <a:rPr lang="en-GB" sz="2200"/>
              <a:t>Steve G5IIA	          			Roger M7RMF</a:t>
            </a:r>
          </a:p>
          <a:p>
            <a:pPr lvl="0"/>
            <a:r>
              <a:rPr lang="en-GB" sz="2200"/>
              <a:t>Dave G4RGK					Andrew M7RWK</a:t>
            </a:r>
          </a:p>
          <a:p>
            <a:pPr lvl="0"/>
            <a:r>
              <a:rPr lang="en-GB" sz="2200"/>
              <a:t>				</a:t>
            </a:r>
          </a:p>
          <a:p>
            <a:pPr lvl="0"/>
            <a:r>
              <a:rPr lang="en-GB" sz="2200"/>
              <a:t>				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2C0E-FD25-14B7-C906-0213AFD227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What is a 'Local Club'?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48BFC-7A59-25BA-C3DD-A4DC0A0792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Home stations of all entrants are located within 80km of the club's meeting place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Clubs can designate a 'virtual meeting place' which helps if a club is near the sea or in a very rural area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 'General Club' covers groups with National coverage like RSARS, contest groups and clubs that have members no longer living locally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Location is determined by home station address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5647-7929-2F1F-77A7-906D1E84C5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If you only have FM....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EB3FD-AC1B-9B62-B144-F069852691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96412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 sz="2600"/>
              <a:t>The FM Activity contests take place on 2m and 70cm in the hour before the UKACs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 sz="2600"/>
              <a:t>Two sections for 10W or 50W out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 sz="2600"/>
              <a:t>No antenna restrictions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 sz="2600"/>
              <a:t>Same format, exchange signal report, serial number and locator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 sz="2600"/>
              <a:t>See the rules for frequency limits which avoid the popular channels for local communication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 sz="2600"/>
              <a:t>Some long distance contacts can be made as there will be many stations on remote hilltops</a:t>
            </a:r>
          </a:p>
          <a:p>
            <a:pPr lvl="0">
              <a:buSzPct val="45000"/>
              <a:buFont typeface="StarSymbol"/>
              <a:buChar char="●"/>
            </a:pPr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E35-8A52-4300-8B9C-6A31C74769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301320"/>
            <a:ext cx="9071640" cy="1262160"/>
          </a:xfrm>
        </p:spPr>
        <p:txBody>
          <a:bodyPr/>
          <a:lstStyle/>
          <a:p>
            <a:pPr lvl="0"/>
            <a:r>
              <a:rPr lang="en-GB"/>
              <a:t>A successful year?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8B21D-6BE2-1FA9-8A8D-493687CAD9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GB"/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2</a:t>
            </a:r>
            <a:r>
              <a:rPr lang="en-GB" baseline="30000"/>
              <a:t>nd</a:t>
            </a:r>
            <a:r>
              <a:rPr lang="en-GB"/>
              <a:t> place in the UKACs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place in the AFS Super League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Won the VHF Championship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15</a:t>
            </a:r>
            <a:r>
              <a:rPr lang="en-GB" baseline="30000"/>
              <a:t>th</a:t>
            </a:r>
            <a:r>
              <a:rPr lang="en-GB"/>
              <a:t> out of 49 in the 80m Club Championship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9</a:t>
            </a:r>
            <a:r>
              <a:rPr lang="en-GB" baseline="30000"/>
              <a:t>th</a:t>
            </a:r>
            <a:r>
              <a:rPr lang="en-GB"/>
              <a:t> out of 33 in the 80m Autumn Series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12</a:t>
            </a:r>
            <a:r>
              <a:rPr lang="en-GB" baseline="30000"/>
              <a:t>th</a:t>
            </a:r>
            <a:r>
              <a:rPr lang="en-GB"/>
              <a:t>/5</a:t>
            </a:r>
            <a:r>
              <a:rPr lang="en-GB" baseline="30000"/>
              <a:t>th</a:t>
            </a:r>
            <a:r>
              <a:rPr lang="en-GB"/>
              <a:t> place in the PW 144/70MHz contests</a:t>
            </a:r>
          </a:p>
          <a:p>
            <a:pPr lvl="0">
              <a:buSzPct val="45000"/>
              <a:buFont typeface="StarSymbol"/>
              <a:buChar char="●"/>
            </a:pPr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409B-BC14-6A40-7EB5-00CAB44D47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Club callsigns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88D53-BFCE-6234-950A-975BF104CF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G3GWB and G8LED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Our SCC (short contest callsign) is G8N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5295-8F26-46A6-3C63-E30F1634DF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Summing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4FECF-0AC8-A11E-6E1C-8E4A47C85F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Remember – in club events all contacts add to the overall score</a:t>
            </a:r>
          </a:p>
          <a:p>
            <a:pPr lvl="0">
              <a:buSzPct val="45000"/>
              <a:buFont typeface="StarSymbol"/>
              <a:buChar char="●"/>
            </a:pPr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DA42-EA3B-75F8-7D68-454F44DC61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Summing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73764-8C26-B8C0-A46B-E5747E5AED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Remember – in club events all contacts add to the overall score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Club points are calculated from your position in the results table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D45F-422F-1F0F-8A61-92F064ACCD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Summing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AE427-819E-6B74-338D-15BC3B4F1C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Remember – in club events all contacts add to the overall score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Club points are calculated from your position in the results table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You can make a useful contribution even with a simple antenna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1DFA-0934-1006-FEE6-8F0D1925BA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Summing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0A7AE-C639-24E1-4A0D-9ADB703865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Remember – in club events all contacts add to the overall score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Club points are calculated from your position in the results table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You can make a useful contribution even with a simple antenna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The successful clubs are those that get the most stations on the air in as many sessions as possible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C635-E994-7BA7-6DBE-72072102D2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98619-A24B-2EAB-EE59-C87485856F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GB"/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 review of which contests the club and individual club members supported in 2024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Who took part in what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Results achieved</a:t>
            </a:r>
          </a:p>
          <a:p>
            <a:pPr lvl="0">
              <a:buSzPct val="45000"/>
              <a:buFont typeface="StarSymbol"/>
              <a:buChar char="●"/>
            </a:pPr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184E-AEBE-6BF0-DEFA-A536DA5DF0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Where to find contest info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3E200-EACA-CE48-3DA0-D7E110F952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GB"/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RSGBCC website – </a:t>
            </a:r>
            <a:r>
              <a:rPr lang="en-GB">
                <a:hlinkClick r:id="rId3"/>
              </a:rPr>
              <a:t>www.rsgbcc.org</a:t>
            </a:r>
          </a:p>
          <a:p>
            <a:pPr lvl="0">
              <a:buSzPct val="45000"/>
              <a:buFont typeface="StarSymbol"/>
              <a:buChar char="●"/>
            </a:pPr>
            <a:endParaRPr lang="en-GB"/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Bruce Horn WA7BNM: </a:t>
            </a:r>
            <a:r>
              <a:rPr lang="en-GB">
                <a:hlinkClick r:id="rId4"/>
              </a:rPr>
              <a:t>www.contestcalendar.com</a:t>
            </a:r>
          </a:p>
          <a:p>
            <a:pPr lvl="0">
              <a:buSzPct val="45000"/>
              <a:buFont typeface="StarSymbol"/>
              <a:buChar char="●"/>
            </a:pPr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FC81C-A6B4-8B32-8D0D-28BA8D9C72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NRC plans for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E24CC-D334-DA47-529B-BB3637C299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A change to the informal arrangement between Northampton RC and Chesham &amp; DARS where this year CDARS will support NRC in the UKACs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 NRC will continue to support CDARS in the AFS Super League and the VHF Championship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NRC will enter the 80m Club Championship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Autumn Series on 80m left open for agreement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F151B-037A-8B71-AFA7-4EA5F4BA47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ctr"/>
            <a:endParaRPr lang="en-GB"/>
          </a:p>
          <a:p>
            <a:pPr lvl="0" algn="ctr"/>
            <a:endParaRPr lang="en-GB"/>
          </a:p>
          <a:p>
            <a:pPr lvl="0" algn="ctr"/>
            <a:endParaRPr lang="en-GB"/>
          </a:p>
          <a:p>
            <a:pPr lvl="0" algn="ctr"/>
            <a:r>
              <a:rPr lang="en-GB" sz="4800" b="1"/>
              <a:t>Any questions?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BC59-DF0E-E960-72B3-55CF982A55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A2ACA-E78C-7CF7-B996-CE3C5D5A86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GB"/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A review of which contests the club and individual club members supported in 2024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Who took part in what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Results achieved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Background info on contests – rules, scoring and how to take part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C3CD-4FB8-E701-7B4E-8D42452CB1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What did we do in 2024?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B74C5-1CD4-73DB-8831-FF188319F9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637960"/>
          </a:xfrm>
        </p:spPr>
        <p:txBody>
          <a:bodyPr/>
          <a:lstStyle/>
          <a:p>
            <a:pPr lvl="0" algn="l">
              <a:buSzPct val="45000"/>
              <a:buFont typeface="StarSymbol"/>
              <a:buChar char="●"/>
            </a:pPr>
            <a:r>
              <a:rPr lang="en-GB"/>
              <a:t>Supported Chesham &amp; DARS in the UKACs, AFS Super League and the VHF Championship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en-GB"/>
              <a:t>As a club or individually we participated in the:</a:t>
            </a:r>
          </a:p>
          <a:p>
            <a:pPr lvl="2" hangingPunct="0">
              <a:spcBef>
                <a:spcPts val="0"/>
              </a:spcBef>
              <a:spcAft>
                <a:spcPts val="1417"/>
              </a:spcAft>
              <a:buNone/>
            </a:pPr>
            <a:r>
              <a:rPr lang="en-GB" sz="3200">
                <a:latin typeface="Arial" pitchFamily="18"/>
                <a:ea typeface="Microsoft YaHei" pitchFamily="2"/>
                <a:cs typeface="Mangal" pitchFamily="2"/>
              </a:rPr>
              <a:t>VHF/UHF FT8 contests</a:t>
            </a:r>
          </a:p>
          <a:p>
            <a:pPr lvl="2" hangingPunct="0">
              <a:spcBef>
                <a:spcPts val="0"/>
              </a:spcBef>
              <a:spcAft>
                <a:spcPts val="1417"/>
              </a:spcAft>
              <a:buNone/>
            </a:pPr>
            <a:r>
              <a:rPr lang="en-GB" sz="3200">
                <a:latin typeface="Arial" pitchFamily="18"/>
                <a:ea typeface="Microsoft YaHei" pitchFamily="2"/>
                <a:cs typeface="Mangal" pitchFamily="2"/>
              </a:rPr>
              <a:t>80m Club Championship</a:t>
            </a:r>
          </a:p>
          <a:p>
            <a:pPr lvl="2" hangingPunct="0">
              <a:spcBef>
                <a:spcPts val="0"/>
              </a:spcBef>
              <a:spcAft>
                <a:spcPts val="1417"/>
              </a:spcAft>
              <a:buNone/>
            </a:pPr>
            <a:r>
              <a:rPr lang="en-GB" sz="3200">
                <a:latin typeface="Arial" pitchFamily="18"/>
                <a:ea typeface="Microsoft YaHei" pitchFamily="2"/>
                <a:cs typeface="Mangal" pitchFamily="2"/>
              </a:rPr>
              <a:t>80m Autumn Series</a:t>
            </a:r>
          </a:p>
          <a:p>
            <a:pPr lvl="2" hangingPunct="0">
              <a:spcBef>
                <a:spcPts val="0"/>
              </a:spcBef>
              <a:spcAft>
                <a:spcPts val="1417"/>
              </a:spcAft>
              <a:buNone/>
            </a:pPr>
            <a:r>
              <a:rPr lang="en-GB" sz="3200">
                <a:latin typeface="Arial" pitchFamily="18"/>
                <a:ea typeface="Microsoft YaHei" pitchFamily="2"/>
                <a:cs typeface="Mangal" pitchFamily="2"/>
              </a:rPr>
              <a:t>VHF/UHF Christmas Cumulatives</a:t>
            </a:r>
          </a:p>
          <a:p>
            <a:pPr lvl="2" hangingPunct="0">
              <a:spcBef>
                <a:spcPts val="0"/>
              </a:spcBef>
              <a:spcAft>
                <a:spcPts val="1417"/>
              </a:spcAft>
              <a:buNone/>
            </a:pPr>
            <a:r>
              <a:rPr lang="en-GB" sz="3200">
                <a:latin typeface="Arial" pitchFamily="18"/>
                <a:ea typeface="Microsoft YaHei" pitchFamily="2"/>
                <a:cs typeface="Mangal" pitchFamily="2"/>
              </a:rPr>
              <a:t>Practical Wireless 144MHz and 70MHz</a:t>
            </a:r>
          </a:p>
          <a:p>
            <a:pPr lvl="0" algn="l">
              <a:buSzPct val="45000"/>
              <a:buFont typeface="StarSymbol"/>
              <a:buChar char="●"/>
            </a:pPr>
            <a:endParaRPr lang="en-GB"/>
          </a:p>
          <a:p>
            <a:pPr lvl="0" algn="ctr">
              <a:buSzPct val="45000"/>
              <a:buFont typeface="StarSymbol"/>
              <a:buChar char="●"/>
            </a:pP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6204A-47E9-AC39-2DF8-8130B9946F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GB"/>
              <a:t>What are the UK Activity Contests?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38A63-6B2C-8219-9EEF-173FBBB269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528920"/>
            <a:ext cx="9071640" cy="5469480"/>
          </a:xfrm>
        </p:spPr>
        <p:txBody>
          <a:bodyPr anchor="ctr">
            <a:spAutoFit/>
          </a:bodyPr>
          <a:lstStyle/>
          <a:p>
            <a:pPr lvl="0" algn="ctr"/>
            <a:r>
              <a:rPr lang="en-GB" b="1"/>
              <a:t>A series of short contests to:</a:t>
            </a:r>
          </a:p>
          <a:p>
            <a:pPr lvl="0" algn="l"/>
            <a:endParaRPr lang="en-GB"/>
          </a:p>
          <a:p>
            <a:pPr lvl="0" algn="l">
              <a:buSzPct val="45000"/>
              <a:buFont typeface="StarSymbol"/>
              <a:buChar char="●"/>
            </a:pPr>
            <a:r>
              <a:rPr lang="en-GB"/>
              <a:t> Promote activity on the VHF/UHF/SHF bands</a:t>
            </a:r>
          </a:p>
          <a:p>
            <a:pPr lvl="0" algn="l">
              <a:buSzPct val="45000"/>
              <a:buFont typeface="StarSymbol"/>
              <a:buChar char="●"/>
            </a:pPr>
            <a:endParaRPr lang="en-GB"/>
          </a:p>
          <a:p>
            <a:pPr lvl="0" algn="l">
              <a:buSzPct val="45000"/>
              <a:buFont typeface="StarSymbol"/>
              <a:buChar char="●"/>
            </a:pPr>
            <a:r>
              <a:rPr lang="en-GB"/>
              <a:t> Encourage innovation and construction</a:t>
            </a:r>
          </a:p>
          <a:p>
            <a:pPr lvl="0" algn="l">
              <a:buSzPct val="45000"/>
              <a:buFont typeface="StarSymbol"/>
              <a:buChar char="●"/>
            </a:pPr>
            <a:endParaRPr lang="en-GB"/>
          </a:p>
          <a:p>
            <a:pPr lvl="0" algn="l">
              <a:buSzPct val="45000"/>
              <a:buFont typeface="StarSymbol"/>
              <a:buChar char="●"/>
            </a:pPr>
            <a:r>
              <a:rPr lang="en-GB"/>
              <a:t> Improve operating skill</a:t>
            </a:r>
          </a:p>
          <a:p>
            <a:pPr lvl="0" algn="l">
              <a:buSzPct val="45000"/>
              <a:buFont typeface="StarSymbol"/>
              <a:buChar char="●"/>
            </a:pPr>
            <a:endParaRPr lang="en-GB"/>
          </a:p>
          <a:p>
            <a:pPr lvl="0" algn="l">
              <a:buSzPct val="45000"/>
              <a:buFont typeface="StarSymbol"/>
              <a:buChar char="●"/>
            </a:pPr>
            <a:r>
              <a:rPr lang="en-GB"/>
              <a:t> Understand propagation</a:t>
            </a:r>
          </a:p>
          <a:p>
            <a:pPr lvl="0" algn="l">
              <a:buSzPct val="45000"/>
              <a:buFont typeface="StarSymbol"/>
              <a:buChar char="●"/>
            </a:pPr>
            <a:endParaRPr lang="en-GB"/>
          </a:p>
          <a:p>
            <a:pPr lvl="0" algn="l">
              <a:buSzPct val="45000"/>
              <a:buFont typeface="StarSymbol"/>
              <a:buChar char="●"/>
            </a:pPr>
            <a:r>
              <a:rPr lang="en-GB"/>
              <a:t> Have fun!</a:t>
            </a:r>
          </a:p>
          <a:p>
            <a:pPr lvl="0"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ACCB-0EC2-B3B9-D5C5-6BEA9EE99C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AFS Super League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F8CD3-2723-E0C9-7B5C-419E0EF06A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Eight weekend contests throughout the year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Four on VHF/UHF – 50, 70, 144 and 432MHz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Four on HF - 160m and 80m (CW/SSB/Data – PSK63/RTTY)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Chesham &amp; DARS 3</a:t>
            </a:r>
            <a:r>
              <a:rPr lang="en-GB" baseline="30000"/>
              <a:t>rd</a:t>
            </a:r>
            <a:r>
              <a:rPr lang="en-GB"/>
              <a:t> out of 61in the 2023/24 series with NRC support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For 2024/25 currently 3</a:t>
            </a:r>
            <a:r>
              <a:rPr lang="en-GB" baseline="30000"/>
              <a:t>rd</a:t>
            </a:r>
            <a:r>
              <a:rPr lang="en-GB"/>
              <a:t> with one event to go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2774-369C-C58B-ACAD-62D50AC72D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VHF Championship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746EE-130C-A336-D222-7E332B69A2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11 weekend contests through the year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50MHz to 10GHz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Most co-ordinated with Eu events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Best 7 scores count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Club and individual awards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Scores automatically counted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/>
              <a:t>Chesham &amp; DARS wins in 2024 with NRC support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1775</Words>
  <Application>Microsoft Office PowerPoint</Application>
  <PresentationFormat>Widescreen</PresentationFormat>
  <Paragraphs>274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Aptos</vt:lpstr>
      <vt:lpstr>Arial</vt:lpstr>
      <vt:lpstr>StarSymbol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we do in 2024?</vt:lpstr>
      <vt:lpstr>What are the UK Activity Contests?</vt:lpstr>
      <vt:lpstr>AFS Super League</vt:lpstr>
      <vt:lpstr>VHF Championship</vt:lpstr>
      <vt:lpstr>If digital is your scene...</vt:lpstr>
      <vt:lpstr>VHF/UHF FT8 results</vt:lpstr>
      <vt:lpstr>80m Club Championship</vt:lpstr>
      <vt:lpstr>80m Autumn Series</vt:lpstr>
      <vt:lpstr>Christmas Cumulatives</vt:lpstr>
      <vt:lpstr>Christmas Cumulatives</vt:lpstr>
      <vt:lpstr>Practical Wireless contests</vt:lpstr>
      <vt:lpstr>UKACs - what and when</vt:lpstr>
      <vt:lpstr>Who can take part?</vt:lpstr>
      <vt:lpstr>SSB/CW schedule</vt:lpstr>
      <vt:lpstr>Equipment and power</vt:lpstr>
      <vt:lpstr>What are the sections?</vt:lpstr>
      <vt:lpstr>How do I start?</vt:lpstr>
      <vt:lpstr>How are they scored?</vt:lpstr>
      <vt:lpstr>What is an IARU locator?</vt:lpstr>
      <vt:lpstr>Locator map</vt:lpstr>
      <vt:lpstr>What is the contest exchange?</vt:lpstr>
      <vt:lpstr>Useful software</vt:lpstr>
      <vt:lpstr>How do I enter my log?</vt:lpstr>
      <vt:lpstr>When do I see the results?</vt:lpstr>
      <vt:lpstr>How did we do in 2024?</vt:lpstr>
      <vt:lpstr>Participants 2024</vt:lpstr>
      <vt:lpstr>What is a 'Local Club'?</vt:lpstr>
      <vt:lpstr>If you only have FM....</vt:lpstr>
      <vt:lpstr>A successful year?</vt:lpstr>
      <vt:lpstr>Club callsigns</vt:lpstr>
      <vt:lpstr>Summing up</vt:lpstr>
      <vt:lpstr>Summing up</vt:lpstr>
      <vt:lpstr>Summing up</vt:lpstr>
      <vt:lpstr>Summing up</vt:lpstr>
      <vt:lpstr>Where to find contest info</vt:lpstr>
      <vt:lpstr>NRC plans for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Cockrill</dc:creator>
  <cp:lastModifiedBy>Chris Dodds</cp:lastModifiedBy>
  <cp:revision>327</cp:revision>
  <dcterms:created xsi:type="dcterms:W3CDTF">2018-12-10T07:35:50Z</dcterms:created>
  <dcterms:modified xsi:type="dcterms:W3CDTF">2025-04-11T09:14:44Z</dcterms:modified>
</cp:coreProperties>
</file>